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8" r:id="rId4"/>
    <p:sldId id="261" r:id="rId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-4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 + Présentation de l’équipe. 1pers Vincent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3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résultats + analyses des résultats. 2pers - Dorian DEMO -  Nicolas Analyse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1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Présentation </a:t>
            </a:r>
            <a:r>
              <a:rPr lang="en-US" dirty="0" err="1"/>
              <a:t>Tensorflow</a:t>
            </a:r>
            <a:r>
              <a:rPr lang="en-US" dirty="0"/>
              <a:t> + Présentation des models et </a:t>
            </a:r>
            <a:r>
              <a:rPr lang="en-US" dirty="0" err="1"/>
              <a:t>méthode</a:t>
            </a:r>
            <a:r>
              <a:rPr lang="en-US" dirty="0"/>
              <a:t> </a:t>
            </a:r>
            <a:r>
              <a:rPr lang="en-US" dirty="0" err="1"/>
              <a:t>d’apprentissage</a:t>
            </a:r>
            <a:r>
              <a:rPr lang="en-US" dirty="0"/>
              <a:t> 2Pers Christophe </a:t>
            </a:r>
            <a:r>
              <a:rPr lang="en-US"/>
              <a:t>- Alexandre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0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49" y="1895169"/>
            <a:ext cx="8192728" cy="794244"/>
          </a:xfrm>
        </p:spPr>
        <p:txBody>
          <a:bodyPr>
            <a:normAutofit/>
          </a:bodyPr>
          <a:lstStyle/>
          <a:p>
            <a:r>
              <a:rPr lang="en-US" dirty="0"/>
              <a:t>TP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4922717"/>
            <a:ext cx="8657303" cy="220783"/>
          </a:xfrm>
        </p:spPr>
        <p:txBody>
          <a:bodyPr>
            <a:normAutofit fontScale="85000" lnSpcReduction="20000"/>
          </a:bodyPr>
          <a:lstStyle/>
          <a:p>
            <a:r>
              <a:rPr lang="en-US" sz="1200" b="1" dirty="0"/>
              <a:t>Christophe COUERBE, Dorian LOISON, Alexandre HERNANDEZ, Vincent HOUDAN, Nicolas KAMPHAUS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A3CB875-71CE-4C00-95C5-03E7591EF05C}"/>
              </a:ext>
            </a:extLst>
          </p:cNvPr>
          <p:cNvSpPr txBox="1"/>
          <p:nvPr/>
        </p:nvSpPr>
        <p:spPr>
          <a:xfrm>
            <a:off x="5990665" y="2797622"/>
            <a:ext cx="157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70C0"/>
                </a:solidFill>
              </a:rPr>
              <a:t>Vendredi 12 Juin 2020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77649" y="164490"/>
            <a:ext cx="4728112" cy="725349"/>
          </a:xfrm>
        </p:spPr>
        <p:txBody>
          <a:bodyPr>
            <a:normAutofit/>
          </a:bodyPr>
          <a:lstStyle/>
          <a:p>
            <a:r>
              <a:rPr lang="en-US" dirty="0"/>
              <a:t>Présentation de </a:t>
            </a:r>
            <a:r>
              <a:rPr lang="fr-FR" dirty="0"/>
              <a:t>l’équipe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026B02-309D-462A-8581-E15939A65C53}"/>
              </a:ext>
            </a:extLst>
          </p:cNvPr>
          <p:cNvSpPr txBox="1"/>
          <p:nvPr/>
        </p:nvSpPr>
        <p:spPr>
          <a:xfrm>
            <a:off x="7153832" y="4516633"/>
            <a:ext cx="1250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Nicolas KAMPHAUS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E5582A-2550-4653-91D5-3F00CC6D3BB1}"/>
              </a:ext>
            </a:extLst>
          </p:cNvPr>
          <p:cNvSpPr txBox="1"/>
          <p:nvPr/>
        </p:nvSpPr>
        <p:spPr>
          <a:xfrm>
            <a:off x="7272254" y="2195404"/>
            <a:ext cx="1013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Dorian LOISON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B4D843-CA10-4DAC-8202-45E5044EB3A2}"/>
              </a:ext>
            </a:extLst>
          </p:cNvPr>
          <p:cNvSpPr txBox="1"/>
          <p:nvPr/>
        </p:nvSpPr>
        <p:spPr>
          <a:xfrm>
            <a:off x="2552360" y="2195404"/>
            <a:ext cx="12505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Vincent HOUDAN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3CBF1C0-E316-41B1-92D9-242D016D5EE7}"/>
              </a:ext>
            </a:extLst>
          </p:cNvPr>
          <p:cNvSpPr txBox="1"/>
          <p:nvPr/>
        </p:nvSpPr>
        <p:spPr>
          <a:xfrm>
            <a:off x="4701264" y="3168156"/>
            <a:ext cx="145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Alexandre HERNANDEZ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49AB2A-C3D6-42DC-9277-8464708406BD}"/>
              </a:ext>
            </a:extLst>
          </p:cNvPr>
          <p:cNvSpPr txBox="1"/>
          <p:nvPr/>
        </p:nvSpPr>
        <p:spPr>
          <a:xfrm>
            <a:off x="2448798" y="4516633"/>
            <a:ext cx="1373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Christophe COUERBE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271880D-8123-4CCE-8102-BF758F18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03" y="816689"/>
            <a:ext cx="797036" cy="137773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BF10372-478F-4B2B-8033-2596A311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595" y="1746990"/>
            <a:ext cx="1013735" cy="13845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BA98A52-92BA-4891-845E-C5D16DA96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822" y="3295114"/>
            <a:ext cx="1196420" cy="117661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2046569-E7B9-4255-A6AA-8E2821506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968" y="3000118"/>
            <a:ext cx="1127504" cy="14716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1EE845-6210-4342-83F1-ACEF331DE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622" y="913443"/>
            <a:ext cx="972194" cy="120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  <a:r>
              <a:rPr lang="en-US" dirty="0"/>
              <a:t> des </a:t>
            </a:r>
            <a:r>
              <a:rPr lang="fr-FR" dirty="0"/>
              <a:t>résultats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892DB22-521E-4A4E-B0ED-4143F47F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3" y="2252382"/>
            <a:ext cx="4064308" cy="2716306"/>
          </a:xfrm>
          <a:prstGeom prst="rect">
            <a:avLst/>
          </a:prstGeom>
        </p:spPr>
      </p:pic>
      <p:pic>
        <p:nvPicPr>
          <p:cNvPr id="25" name="Image 24" descr="Une image contenant herbe, extérieur, route, chemin&#10;&#10;Description générée automatiquement">
            <a:extLst>
              <a:ext uri="{FF2B5EF4-FFF2-40B4-BE49-F238E27FC236}">
                <a16:creationId xmlns:a16="http://schemas.microsoft.com/office/drawing/2014/main" id="{8760D1D5-255E-4587-BA37-3061F28B6D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8" y="3145647"/>
            <a:ext cx="1216537" cy="14627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5D9400A-A0F2-41E1-A6B3-9F71EDC4E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158" y="2328773"/>
            <a:ext cx="2348973" cy="26399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9F63371-E42B-411D-8CD6-3DA4E6608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682" y="1448081"/>
            <a:ext cx="5297944" cy="112366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686437D-C0F4-4290-8C6C-01E943160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902" y="3145647"/>
            <a:ext cx="829917" cy="18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5E5CD65B-DE6B-4DE2-BF6B-6BC5CD283349}"/>
              </a:ext>
            </a:extLst>
          </p:cNvPr>
          <p:cNvSpPr txBox="1">
            <a:spLocks/>
          </p:cNvSpPr>
          <p:nvPr/>
        </p:nvSpPr>
        <p:spPr>
          <a:xfrm>
            <a:off x="2828827" y="55212"/>
            <a:ext cx="4387297" cy="47390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Système d’apprentissage de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5DFDB32D-6322-4421-9DAE-E9B82FCBE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9268" y="426797"/>
            <a:ext cx="2326414" cy="52059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F356886-95FA-4DED-BB90-C1BCD54637D3}"/>
              </a:ext>
            </a:extLst>
          </p:cNvPr>
          <p:cNvSpPr txBox="1"/>
          <p:nvPr/>
        </p:nvSpPr>
        <p:spPr>
          <a:xfrm>
            <a:off x="2615452" y="1061283"/>
            <a:ext cx="4814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70C0"/>
                </a:solidFill>
              </a:rPr>
              <a:t>Plate-forme Open Source de bout en bout dédiée au Machine Learning </a:t>
            </a:r>
          </a:p>
        </p:txBody>
      </p:sp>
      <p:pic>
        <p:nvPicPr>
          <p:cNvPr id="20" name="Image 19" descr="Une image contenant intérieur, photo, chat, table&#10;&#10;Description générée automatiquement">
            <a:extLst>
              <a:ext uri="{FF2B5EF4-FFF2-40B4-BE49-F238E27FC236}">
                <a16:creationId xmlns:a16="http://schemas.microsoft.com/office/drawing/2014/main" id="{5999F876-3EC2-44B0-9149-3521556AD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03" y="2854342"/>
            <a:ext cx="3764997" cy="211781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F84BDE2-7147-4CB7-866C-C134CED54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197" y="3071993"/>
            <a:ext cx="3416392" cy="2020447"/>
          </a:xfrm>
          <a:prstGeom prst="rect">
            <a:avLst/>
          </a:prstGeom>
        </p:spPr>
      </p:pic>
      <p:pic>
        <p:nvPicPr>
          <p:cNvPr id="5" name="Image 4" descr="Une image contenant herbe, base-ball, extérieur, joueur&#10;&#10;Description générée automatiquement">
            <a:extLst>
              <a:ext uri="{FF2B5EF4-FFF2-40B4-BE49-F238E27FC236}">
                <a16:creationId xmlns:a16="http://schemas.microsoft.com/office/drawing/2014/main" id="{7ED36AC9-4C59-4452-A07B-6D4E7B1AD8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53" y="1533764"/>
            <a:ext cx="1862328" cy="12252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EDFB99-7F6E-4470-BF1C-05F21D3DE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593" y="1792979"/>
            <a:ext cx="4111719" cy="6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60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Affichage à l'écran (16:9)</PresentationFormat>
  <Paragraphs>18</Paragraphs>
  <Slides>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TP Machine Learning</vt:lpstr>
      <vt:lpstr>Présentation de l’équipe </vt:lpstr>
      <vt:lpstr>Analyse des résultats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2020-06-12T09:15:08Z</dcterms:modified>
</cp:coreProperties>
</file>